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0"/>
  </p:notesMasterIdLst>
  <p:handoutMasterIdLst>
    <p:handoutMasterId r:id="rId11"/>
  </p:handoutMasterIdLst>
  <p:sldIdLst>
    <p:sldId id="256" r:id="rId5"/>
    <p:sldId id="258" r:id="rId6"/>
    <p:sldId id="259" r:id="rId7"/>
    <p:sldId id="260" r:id="rId8"/>
    <p:sldId id="261" r:id="rId9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9091"/>
    <p:restoredTop sz="94492" autoAdjust="0"/>
  </p:normalViewPr>
  <p:slideViewPr>
    <p:cSldViewPr>
      <p:cViewPr varScale="1">
        <p:scale>
          <a:sx n="56" d="100"/>
          <a:sy n="56" d="100"/>
        </p:scale>
        <p:origin x="208" y="568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11/28/16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11/28/16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11/28/16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11/28/16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11/28/16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11/28/16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11/28/16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11/28/16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11/28/16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11/28/16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11/28/16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11/28/16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11/28/16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11/28/16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Subtitle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Thanksgiving, </a:t>
            </a:r>
            <a:r>
              <a:rPr lang="en-US" b="1" dirty="0" err="1" smtClean="0"/>
              <a:t>qu’est-ce</a:t>
            </a:r>
            <a:r>
              <a:rPr lang="en-US" dirty="0" smtClean="0"/>
              <a:t> </a:t>
            </a:r>
            <a:r>
              <a:rPr lang="en-US" b="1" dirty="0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mangé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549" y="1844824"/>
            <a:ext cx="5229864" cy="327787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015795">
            <a:off x="6550971" y="2253867"/>
            <a:ext cx="530925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De la tarte </a:t>
            </a:r>
            <a:r>
              <a:rPr lang="en-US" b="1" dirty="0" err="1"/>
              <a:t>à</a:t>
            </a:r>
            <a:r>
              <a:rPr lang="en-US" b="1" dirty="0"/>
              <a:t> la </a:t>
            </a:r>
            <a:r>
              <a:rPr lang="en-US" b="1" dirty="0" err="1"/>
              <a:t>courge</a:t>
            </a:r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/>
              <a:t>Des haricots</a:t>
            </a:r>
          </a:p>
          <a:p>
            <a:r>
              <a:rPr lang="en-US" b="1" dirty="0" smtClean="0"/>
              <a:t>De la </a:t>
            </a:r>
            <a:r>
              <a:rPr lang="en-US" b="1" dirty="0" err="1" smtClean="0"/>
              <a:t>dinde</a:t>
            </a:r>
            <a:endParaRPr lang="en-US" b="1" dirty="0" smtClean="0"/>
          </a:p>
          <a:p>
            <a:r>
              <a:rPr lang="en-US" b="1" dirty="0" smtClean="0"/>
              <a:t>De la purée de </a:t>
            </a:r>
            <a:r>
              <a:rPr lang="en-US" b="1" dirty="0" err="1" smtClean="0"/>
              <a:t>pomme</a:t>
            </a:r>
            <a:r>
              <a:rPr lang="en-US" b="1" dirty="0" smtClean="0"/>
              <a:t> de </a:t>
            </a:r>
            <a:r>
              <a:rPr lang="en-US" b="1" dirty="0" err="1" smtClean="0"/>
              <a:t>terre</a:t>
            </a:r>
            <a:endParaRPr lang="en-US" b="1" dirty="0" smtClean="0"/>
          </a:p>
          <a:p>
            <a:r>
              <a:rPr lang="en-US" b="1" dirty="0" smtClean="0"/>
              <a:t>Des </a:t>
            </a:r>
            <a:r>
              <a:rPr lang="en-US" b="1" dirty="0" err="1" smtClean="0"/>
              <a:t>patates</a:t>
            </a:r>
            <a:r>
              <a:rPr lang="en-US" b="1" dirty="0" smtClean="0"/>
              <a:t> </a:t>
            </a:r>
            <a:r>
              <a:rPr lang="en-US" b="1" dirty="0" err="1" smtClean="0"/>
              <a:t>douces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De la sauce </a:t>
            </a:r>
          </a:p>
          <a:p>
            <a:r>
              <a:rPr lang="en-US" b="1" dirty="0" smtClean="0"/>
              <a:t>???????? 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1803" y="5229474"/>
            <a:ext cx="11567021" cy="1015663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D’abord</a:t>
            </a:r>
            <a:r>
              <a:rPr lang="en-US" sz="3600" b="1" dirty="0" smtClean="0"/>
              <a:t>, </a:t>
            </a:r>
            <a:r>
              <a:rPr lang="en-US" sz="3600" b="1" dirty="0" err="1" smtClean="0"/>
              <a:t>ensuite</a:t>
            </a:r>
            <a:r>
              <a:rPr lang="en-US" sz="3600" b="1" dirty="0" smtClean="0"/>
              <a:t>, après </a:t>
            </a:r>
            <a:r>
              <a:rPr lang="en-US" sz="3600" b="1" dirty="0" err="1" smtClean="0"/>
              <a:t>ça</a:t>
            </a:r>
            <a:r>
              <a:rPr lang="en-US" sz="3600" b="1" dirty="0" smtClean="0"/>
              <a:t>, et </a:t>
            </a:r>
            <a:r>
              <a:rPr lang="en-US" sz="3600" b="1" dirty="0" err="1" smtClean="0"/>
              <a:t>puis</a:t>
            </a:r>
            <a:r>
              <a:rPr lang="en-US" sz="3600" b="1" dirty="0" smtClean="0"/>
              <a:t>, </a:t>
            </a:r>
            <a:r>
              <a:rPr lang="en-US" sz="3600" b="1" dirty="0" err="1" smtClean="0"/>
              <a:t>finalement</a:t>
            </a:r>
            <a:endParaRPr lang="en-US" sz="3600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341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Thanksgiving, </a:t>
            </a:r>
            <a:r>
              <a:rPr lang="en-US" dirty="0" err="1" smtClean="0"/>
              <a:t>qu’est-ce</a:t>
            </a:r>
            <a:r>
              <a:rPr lang="en-US" dirty="0" smtClean="0"/>
              <a:t> que </a:t>
            </a:r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mangé</a:t>
            </a:r>
            <a:r>
              <a:rPr lang="en-US" dirty="0" smtClean="0"/>
              <a:t> </a:t>
            </a:r>
            <a:r>
              <a:rPr lang="en-US" b="1" dirty="0" smtClean="0"/>
              <a:t>avec qui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9916" y="1844824"/>
            <a:ext cx="655272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206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Pour Thanksgiving, </a:t>
            </a:r>
            <a:r>
              <a:rPr lang="en-US" b="1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que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dirty="0" smtClean="0"/>
              <a:t>? 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820" y="1693394"/>
            <a:ext cx="3480978" cy="348097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236" y="2096264"/>
            <a:ext cx="3073524" cy="3073524"/>
          </a:xfrm>
          <a:prstGeom prst="rect">
            <a:avLst/>
          </a:prstGeom>
        </p:spPr>
      </p:pic>
      <p:sp>
        <p:nvSpPr>
          <p:cNvPr id="7" name="Oval Callout 6"/>
          <p:cNvSpPr/>
          <p:nvPr/>
        </p:nvSpPr>
        <p:spPr>
          <a:xfrm>
            <a:off x="7943800" y="1718526"/>
            <a:ext cx="3911252" cy="2790594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/>
              <a:t>Je </a:t>
            </a:r>
            <a:r>
              <a:rPr lang="en-US" sz="3600" dirty="0" err="1"/>
              <a:t>suis</a:t>
            </a:r>
            <a:r>
              <a:rPr lang="en-US" sz="3600" dirty="0"/>
              <a:t> </a:t>
            </a:r>
            <a:r>
              <a:rPr lang="en-US" sz="3600" dirty="0" err="1"/>
              <a:t>allé</a:t>
            </a:r>
            <a:r>
              <a:rPr lang="en-US" sz="3600" dirty="0"/>
              <a:t> </a:t>
            </a:r>
            <a:r>
              <a:rPr lang="en-US" sz="3600" dirty="0" smtClean="0"/>
              <a:t>…… </a:t>
            </a:r>
            <a:endParaRPr lang="en-US" sz="3600" dirty="0"/>
          </a:p>
          <a:p>
            <a:r>
              <a:rPr lang="en-US" sz="3600" dirty="0"/>
              <a:t>Je </a:t>
            </a:r>
            <a:r>
              <a:rPr lang="en-US" sz="3600" dirty="0" err="1"/>
              <a:t>suis</a:t>
            </a:r>
            <a:r>
              <a:rPr lang="en-US" sz="3600" dirty="0"/>
              <a:t> </a:t>
            </a:r>
            <a:r>
              <a:rPr lang="en-US" sz="3600" dirty="0" err="1" smtClean="0"/>
              <a:t>resté</a:t>
            </a:r>
            <a:r>
              <a:rPr lang="en-US" sz="3600" dirty="0" smtClean="0"/>
              <a:t> </a:t>
            </a:r>
            <a:r>
              <a:rPr lang="en-US" sz="3600" dirty="0" err="1" smtClean="0"/>
              <a:t>à</a:t>
            </a:r>
            <a:r>
              <a:rPr lang="en-US" sz="3600" dirty="0" smtClean="0"/>
              <a:t> 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2632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Qu’est-ce</a:t>
            </a:r>
            <a:r>
              <a:rPr lang="en-US" dirty="0" smtClean="0"/>
              <a:t> que </a:t>
            </a:r>
            <a:r>
              <a:rPr lang="en-US" dirty="0" err="1" smtClean="0"/>
              <a:t>tu</a:t>
            </a:r>
            <a:r>
              <a:rPr lang="en-US" dirty="0" smtClean="0"/>
              <a:t> as fait </a:t>
            </a:r>
            <a:r>
              <a:rPr lang="en-US" dirty="0" err="1" smtClean="0"/>
              <a:t>d’autres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7" name="Oval Callout 6"/>
          <p:cNvSpPr/>
          <p:nvPr/>
        </p:nvSpPr>
        <p:spPr>
          <a:xfrm>
            <a:off x="7943800" y="1718526"/>
            <a:ext cx="3911252" cy="2790594"/>
          </a:xfrm>
          <a:prstGeom prst="wedgeEllipseCallou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600" dirty="0" err="1" smtClean="0"/>
              <a:t>J’ai</a:t>
            </a:r>
            <a:r>
              <a:rPr lang="en-US" sz="3600" dirty="0" smtClean="0"/>
              <a:t> ?????? 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6220" y="3782896"/>
            <a:ext cx="4076700" cy="19939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80" y="218502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938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91</Words>
  <Application>Microsoft Macintosh PowerPoint</Application>
  <PresentationFormat>Custom</PresentationFormat>
  <Paragraphs>17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Constantia</vt:lpstr>
      <vt:lpstr>Arial</vt:lpstr>
      <vt:lpstr>Cooking 16x9</vt:lpstr>
      <vt:lpstr>Unité 2 – L’art de la nourriture</vt:lpstr>
      <vt:lpstr>Pour Thanksgiving, qu’est-ce que tu as mangé? </vt:lpstr>
      <vt:lpstr>Pour Thanksgiving, qu’est-ce que tu as mangé avec qui? </vt:lpstr>
      <vt:lpstr>Pour Thanksgiving, où est-ce que tu es allé? </vt:lpstr>
      <vt:lpstr>Qu’est-ce que tu as fait d’autres?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2016-11-28T21:26:38Z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